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37BF-4ECA-4941-85BD-D02772CE2117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5658-D216-4257-A999-338E8923E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0B7A-3AF8-4520-9899-F4A3ED989413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B03C-4F00-44B8-BAD0-8C5C22B6C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2FE3-5423-4D07-9FA3-A024BC7361C5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5A76-1D4F-4DE6-AEEB-A0CD63EA3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5C34-94B4-4D2C-A6CC-1C029CFD5458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9C1A-9CE7-484E-95D8-BA37E4AFA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6484-1DFF-4368-A646-5BEE62E96AFB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06E7-9373-46CF-AD62-3293436A6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B811-4907-417C-8161-668F9352D6B7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6811-7831-4EA9-A4AB-172E8F71A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86E2-37BA-4EF2-AA41-D9B43F0DA5A6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97CE-8175-41B8-9804-63517EB65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2931-9129-4507-890D-B74C0CEEE4EB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4796-7B1A-4AE6-9424-33FE0BEDD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FCAE-036F-4321-924D-602D35F46C26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4B85-42DD-4D67-924F-E32C8C81D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CCE4-047B-46B1-AE9B-7E6D7740BB8A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6347-9EB9-4065-BF84-EA42835E9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808B-8892-412C-8819-6D988FA1B571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9700-D669-4243-B10F-B4612E88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4FA68-CCA0-46BF-AD24-8EB2463FEAFF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1E5D19-4B0B-466E-ABB8-1164C77AF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0735"/>
            <a:ext cx="6553200" cy="551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1447800" y="1066800"/>
            <a:ext cx="5276850" cy="4953000"/>
          </a:xfrm>
          <a:custGeom>
            <a:avLst/>
            <a:gdLst>
              <a:gd name="connsiteX0" fmla="*/ 0 w 6038850"/>
              <a:gd name="connsiteY0" fmla="*/ 19050 h 5905500"/>
              <a:gd name="connsiteX1" fmla="*/ 47625 w 6038850"/>
              <a:gd name="connsiteY1" fmla="*/ 3114675 h 5905500"/>
              <a:gd name="connsiteX2" fmla="*/ 5676900 w 6038850"/>
              <a:gd name="connsiteY2" fmla="*/ 3028950 h 5905500"/>
              <a:gd name="connsiteX3" fmla="*/ 5724525 w 6038850"/>
              <a:gd name="connsiteY3" fmla="*/ 5905500 h 5905500"/>
              <a:gd name="connsiteX4" fmla="*/ 6038850 w 6038850"/>
              <a:gd name="connsiteY4" fmla="*/ 5905500 h 5905500"/>
              <a:gd name="connsiteX5" fmla="*/ 5924550 w 6038850"/>
              <a:gd name="connsiteY5" fmla="*/ 0 h 5905500"/>
              <a:gd name="connsiteX6" fmla="*/ 0 w 6038850"/>
              <a:gd name="connsiteY6" fmla="*/ 1905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850" h="5905500">
                <a:moveTo>
                  <a:pt x="0" y="19050"/>
                </a:moveTo>
                <a:lnTo>
                  <a:pt x="47625" y="3114675"/>
                </a:lnTo>
                <a:lnTo>
                  <a:pt x="5676900" y="3028950"/>
                </a:lnTo>
                <a:lnTo>
                  <a:pt x="5724525" y="5905500"/>
                </a:lnTo>
                <a:lnTo>
                  <a:pt x="6038850" y="5905500"/>
                </a:lnTo>
                <a:lnTo>
                  <a:pt x="592455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7095450" y="1066800"/>
            <a:ext cx="1817036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Shaded Area Is The </a:t>
            </a:r>
          </a:p>
          <a:p>
            <a:r>
              <a:rPr lang="en-US" sz="1600" dirty="0">
                <a:latin typeface="Calibri" pitchFamily="34" charset="0"/>
              </a:rPr>
              <a:t>Outline of Palm </a:t>
            </a:r>
          </a:p>
          <a:p>
            <a:r>
              <a:rPr lang="en-US" sz="1600" dirty="0">
                <a:latin typeface="Calibri" pitchFamily="34" charset="0"/>
              </a:rPr>
              <a:t>Beach National </a:t>
            </a:r>
          </a:p>
          <a:p>
            <a:r>
              <a:rPr lang="en-US" sz="1600" dirty="0" smtClean="0">
                <a:latin typeface="Calibri" pitchFamily="34" charset="0"/>
              </a:rPr>
              <a:t>Neighborhood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04175" y="3288507"/>
            <a:ext cx="0" cy="990600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7661275" y="4402931"/>
            <a:ext cx="68580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North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7114500" y="5285482"/>
            <a:ext cx="1728550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Red Outline is </a:t>
            </a:r>
          </a:p>
          <a:p>
            <a:r>
              <a:rPr lang="en-US" sz="1600" dirty="0">
                <a:latin typeface="Calibri" pitchFamily="34" charset="0"/>
              </a:rPr>
              <a:t>The Palm Beach </a:t>
            </a:r>
          </a:p>
          <a:p>
            <a:r>
              <a:rPr lang="en-US" sz="1600" dirty="0">
                <a:latin typeface="Calibri" pitchFamily="34" charset="0"/>
              </a:rPr>
              <a:t>National Golf </a:t>
            </a:r>
          </a:p>
          <a:p>
            <a:r>
              <a:rPr lang="en-US" sz="1600" dirty="0" smtClean="0">
                <a:latin typeface="Calibri" pitchFamily="34" charset="0"/>
              </a:rPr>
              <a:t>Course (143 acres)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68843"/>
            <a:ext cx="5702459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Border of Palm Beach National Civic Association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62418" y="6435284"/>
            <a:ext cx="1618782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As of </a:t>
            </a:r>
            <a:r>
              <a:rPr lang="en-US" sz="1200" dirty="0" smtClean="0">
                <a:latin typeface="Calibri" pitchFamily="34" charset="0"/>
              </a:rPr>
              <a:t>February </a:t>
            </a:r>
            <a:r>
              <a:rPr lang="en-US" sz="1200" dirty="0">
                <a:latin typeface="Calibri" pitchFamily="34" charset="0"/>
              </a:rPr>
              <a:t>3, </a:t>
            </a:r>
            <a:r>
              <a:rPr lang="en-US" sz="1200" dirty="0" smtClean="0">
                <a:latin typeface="Calibri" pitchFamily="34" charset="0"/>
              </a:rPr>
              <a:t>2014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60" y="1079480"/>
            <a:ext cx="8864600" cy="473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0667" y="273872"/>
            <a:ext cx="570245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Border of Palm Beach National Civic Association</a:t>
            </a:r>
          </a:p>
          <a:p>
            <a:pPr algn="ctr"/>
            <a:r>
              <a:rPr lang="en-US" sz="1600" dirty="0" smtClean="0"/>
              <a:t>Close Up of Neighborhood from St. Andrews Road North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353425" y="113405"/>
            <a:ext cx="0" cy="376238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010525" y="597037"/>
            <a:ext cx="68580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North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758870" y="5909846"/>
            <a:ext cx="5699800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Red Outline is </a:t>
            </a:r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</a:rPr>
              <a:t>Palm Beach </a:t>
            </a:r>
            <a:r>
              <a:rPr lang="en-US" sz="1600" dirty="0" smtClean="0">
                <a:latin typeface="Calibri" pitchFamily="34" charset="0"/>
              </a:rPr>
              <a:t>National </a:t>
            </a:r>
            <a:r>
              <a:rPr lang="en-US" sz="1600" dirty="0">
                <a:latin typeface="Calibri" pitchFamily="34" charset="0"/>
              </a:rPr>
              <a:t>Golf </a:t>
            </a:r>
            <a:r>
              <a:rPr lang="en-US" sz="1600" dirty="0" smtClean="0">
                <a:latin typeface="Calibri" pitchFamily="34" charset="0"/>
              </a:rPr>
              <a:t>Course (143 acres)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885" y="6551117"/>
            <a:ext cx="1618782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As of </a:t>
            </a:r>
            <a:r>
              <a:rPr lang="en-US" sz="1200" dirty="0" smtClean="0">
                <a:latin typeface="Calibri" pitchFamily="34" charset="0"/>
              </a:rPr>
              <a:t>February </a:t>
            </a:r>
            <a:r>
              <a:rPr lang="en-US" sz="1200" dirty="0">
                <a:latin typeface="Calibri" pitchFamily="34" charset="0"/>
              </a:rPr>
              <a:t>3, </a:t>
            </a:r>
            <a:r>
              <a:rPr lang="en-US" sz="1200" dirty="0" smtClean="0">
                <a:latin typeface="Calibri" pitchFamily="34" charset="0"/>
              </a:rPr>
              <a:t>2014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002" y="1752600"/>
            <a:ext cx="63713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95618" y="457200"/>
            <a:ext cx="7337901" cy="113877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Border of Palm Beach National Civic Association</a:t>
            </a:r>
          </a:p>
          <a:p>
            <a:pPr algn="ctr"/>
            <a:r>
              <a:rPr lang="en-US" sz="1600" dirty="0" smtClean="0"/>
              <a:t>Close Up of Neighborhood from St. Andrews Road </a:t>
            </a:r>
          </a:p>
          <a:p>
            <a:pPr algn="ctr"/>
            <a:r>
              <a:rPr lang="en-US" sz="1600" dirty="0" smtClean="0"/>
              <a:t>South on the East Side Of Pinehurst Only</a:t>
            </a:r>
          </a:p>
          <a:p>
            <a:pPr algn="ctr"/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53000" y="6300788"/>
            <a:ext cx="685800" cy="0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790619" y="2514600"/>
            <a:ext cx="68580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North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145694" y="1987340"/>
            <a:ext cx="0" cy="376238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943600" y="6112669"/>
            <a:ext cx="1600200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Lake Worth Road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67099" y="5221936"/>
            <a:ext cx="678903" cy="0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118168" y="4929655"/>
            <a:ext cx="12573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Cover Bridge Blvd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21768" y="3328842"/>
            <a:ext cx="828675" cy="0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18168" y="3036454"/>
            <a:ext cx="12573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Pinehurst Road 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2966375"/>
            <a:ext cx="914400" cy="0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883137" y="2801156"/>
            <a:ext cx="1257300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Bridge Drive 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467100" y="1905000"/>
            <a:ext cx="678902" cy="93077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161267" y="1828800"/>
            <a:ext cx="12573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St. Andrews Road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5883800" y="3629364"/>
            <a:ext cx="2607365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Neighborhood </a:t>
            </a:r>
            <a:r>
              <a:rPr lang="en-US" sz="1600" dirty="0" smtClean="0"/>
              <a:t>Starts from </a:t>
            </a:r>
            <a:r>
              <a:rPr lang="en-US" sz="1600" dirty="0"/>
              <a:t>St. Andrews Road </a:t>
            </a:r>
          </a:p>
          <a:p>
            <a:pPr algn="ctr"/>
            <a:r>
              <a:rPr lang="en-US" sz="1600" dirty="0"/>
              <a:t>South on the East Side Of Pinehurst Only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64569" y="4267200"/>
            <a:ext cx="1419231" cy="0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2418" y="6435284"/>
            <a:ext cx="1618782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As of </a:t>
            </a:r>
            <a:r>
              <a:rPr lang="en-US" sz="1200" dirty="0" smtClean="0">
                <a:latin typeface="Calibri" pitchFamily="34" charset="0"/>
              </a:rPr>
              <a:t>February </a:t>
            </a:r>
            <a:r>
              <a:rPr lang="en-US" sz="1200" dirty="0">
                <a:latin typeface="Calibri" pitchFamily="34" charset="0"/>
              </a:rPr>
              <a:t>3, </a:t>
            </a:r>
            <a:r>
              <a:rPr lang="en-US" sz="1200" dirty="0" smtClean="0">
                <a:latin typeface="Calibri" pitchFamily="34" charset="0"/>
              </a:rPr>
              <a:t>2014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134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South Fl Water Mgmnt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South Fl. Water Mgmnt District</dc:creator>
  <cp:lastModifiedBy>South Fl. Water Mgmnt District</cp:lastModifiedBy>
  <cp:revision>17</cp:revision>
  <cp:lastPrinted>2014-01-09T22:19:41Z</cp:lastPrinted>
  <dcterms:created xsi:type="dcterms:W3CDTF">2014-01-09T21:53:59Z</dcterms:created>
  <dcterms:modified xsi:type="dcterms:W3CDTF">2014-02-06T16:44:43Z</dcterms:modified>
</cp:coreProperties>
</file>