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437BF-4ECA-4941-85BD-D02772CE2117}" type="datetimeFigureOut">
              <a:rPr lang="en-US"/>
              <a:pPr>
                <a:defRPr/>
              </a:pPr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25658-D216-4257-A999-338E8923E2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40B7A-3AF8-4520-9899-F4A3ED989413}" type="datetimeFigureOut">
              <a:rPr lang="en-US"/>
              <a:pPr>
                <a:defRPr/>
              </a:pPr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EB03C-4F00-44B8-BAD0-8C5C22B6CB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F2FE3-5423-4D07-9FA3-A024BC7361C5}" type="datetimeFigureOut">
              <a:rPr lang="en-US"/>
              <a:pPr>
                <a:defRPr/>
              </a:pPr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E5A76-1D4F-4DE6-AEEB-A0CD63EA3D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A5C34-94B4-4D2C-A6CC-1C029CFD5458}" type="datetimeFigureOut">
              <a:rPr lang="en-US"/>
              <a:pPr>
                <a:defRPr/>
              </a:pPr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B9C1A-9CE7-484E-95D8-BA37E4AFA9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46484-1DFF-4368-A646-5BEE62E96AFB}" type="datetimeFigureOut">
              <a:rPr lang="en-US"/>
              <a:pPr>
                <a:defRPr/>
              </a:pPr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B06E7-9373-46CF-AD62-3293436A67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8B811-4907-417C-8161-668F9352D6B7}" type="datetimeFigureOut">
              <a:rPr lang="en-US"/>
              <a:pPr>
                <a:defRPr/>
              </a:pPr>
              <a:t>2/6/2014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26811-7831-4EA9-A4AB-172E8F71A3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986E2-37BA-4EF2-AA41-D9B43F0DA5A6}" type="datetimeFigureOut">
              <a:rPr lang="en-US"/>
              <a:pPr>
                <a:defRPr/>
              </a:pPr>
              <a:t>2/6/2014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897CE-8175-41B8-9804-63517EB65E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A2931-9129-4507-890D-B74C0CEEE4EB}" type="datetimeFigureOut">
              <a:rPr lang="en-US"/>
              <a:pPr>
                <a:defRPr/>
              </a:pPr>
              <a:t>2/6/2014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14796-7B1A-4AE6-9424-33FE0BEDD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1FCAE-036F-4321-924D-602D35F46C26}" type="datetimeFigureOut">
              <a:rPr lang="en-US"/>
              <a:pPr>
                <a:defRPr/>
              </a:pPr>
              <a:t>2/6/2014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14B85-42DD-4D67-924F-E32C8C81D2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5CCE4-047B-46B1-AE9B-7E6D7740BB8A}" type="datetimeFigureOut">
              <a:rPr lang="en-US"/>
              <a:pPr>
                <a:defRPr/>
              </a:pPr>
              <a:t>2/6/2014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C6347-9EB9-4065-BF84-EA42835E92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6808B-8892-412C-8819-6D988FA1B571}" type="datetimeFigureOut">
              <a:rPr lang="en-US"/>
              <a:pPr>
                <a:defRPr/>
              </a:pPr>
              <a:t>2/6/2014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09700-D669-4243-B10F-B4612E882D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AC4FA68-CCA0-46BF-AD24-8EB2463FEAFF}" type="datetimeFigureOut">
              <a:rPr lang="en-US"/>
              <a:pPr>
                <a:defRPr/>
              </a:pPr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C1E5D19-4B0B-466E-ABB8-1164C77AFF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9514" y="1371600"/>
            <a:ext cx="5044971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For Information on Canals Surrounding Our </a:t>
            </a:r>
          </a:p>
          <a:p>
            <a:r>
              <a:rPr lang="en-US" b="1" dirty="0" smtClean="0"/>
              <a:t>Neighborhood of Palm Beach National</a:t>
            </a:r>
          </a:p>
          <a:p>
            <a:endParaRPr lang="en-US" b="1" dirty="0" smtClean="0"/>
          </a:p>
          <a:p>
            <a:r>
              <a:rPr lang="en-US" b="1" dirty="0" smtClean="0"/>
              <a:t>Please direct all questions to:</a:t>
            </a:r>
          </a:p>
          <a:p>
            <a:endParaRPr lang="en-US" b="1" dirty="0" smtClean="0"/>
          </a:p>
          <a:p>
            <a:r>
              <a:rPr lang="en-US" dirty="0" smtClean="0"/>
              <a:t>Lake </a:t>
            </a:r>
            <a:r>
              <a:rPr lang="en-US" dirty="0"/>
              <a:t>Worth Drainage </a:t>
            </a:r>
            <a:r>
              <a:rPr lang="en-US" dirty="0" smtClean="0"/>
              <a:t>District (LWDD)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13081 Military Trail </a:t>
            </a:r>
            <a:br>
              <a:rPr lang="en-US" dirty="0"/>
            </a:br>
            <a:r>
              <a:rPr lang="en-US" dirty="0"/>
              <a:t>Delray Beach, FL 33484 </a:t>
            </a:r>
            <a:br>
              <a:rPr lang="en-US" dirty="0"/>
            </a:br>
            <a:r>
              <a:rPr lang="en-US" dirty="0"/>
              <a:t>Delray Beach &amp; Boca Raton (561) 498-5363 </a:t>
            </a:r>
            <a:br>
              <a:rPr lang="en-US" dirty="0"/>
            </a:br>
            <a:r>
              <a:rPr lang="en-US" dirty="0"/>
              <a:t>Boynton &amp; West Palm Beach (561) 737-3835 </a:t>
            </a:r>
            <a:br>
              <a:rPr lang="en-US" dirty="0"/>
            </a:br>
            <a:r>
              <a:rPr lang="en-US" dirty="0"/>
              <a:t>Fax: (561) 495-9694 </a:t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62418" y="6435284"/>
            <a:ext cx="1618782" cy="276999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n-US" sz="1200" dirty="0">
                <a:latin typeface="Calibri" pitchFamily="34" charset="0"/>
              </a:rPr>
              <a:t>As of </a:t>
            </a:r>
            <a:r>
              <a:rPr lang="en-US" sz="1200" dirty="0" smtClean="0">
                <a:latin typeface="Calibri" pitchFamily="34" charset="0"/>
              </a:rPr>
              <a:t>February </a:t>
            </a:r>
            <a:r>
              <a:rPr lang="en-US" sz="1200" dirty="0">
                <a:latin typeface="Calibri" pitchFamily="34" charset="0"/>
              </a:rPr>
              <a:t>3, </a:t>
            </a:r>
            <a:r>
              <a:rPr lang="en-US" sz="1200" dirty="0" smtClean="0">
                <a:latin typeface="Calibri" pitchFamily="34" charset="0"/>
              </a:rPr>
              <a:t>2014</a:t>
            </a:r>
            <a:endParaRPr lang="en-US" sz="1200" dirty="0">
              <a:latin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71309" y="5029200"/>
            <a:ext cx="4801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Map is Located on the Second Page Below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572000" y="5486400"/>
            <a:ext cx="0" cy="762000"/>
          </a:xfrm>
          <a:prstGeom prst="straightConnector1">
            <a:avLst/>
          </a:prstGeom>
          <a:ln w="412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5183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7796" y="299561"/>
            <a:ext cx="7528408" cy="707886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Lake Worth Drainage District (LWDD) Canal Names Surrounding </a:t>
            </a:r>
          </a:p>
          <a:p>
            <a:pPr algn="ctr"/>
            <a:r>
              <a:rPr lang="en-US" sz="2000" dirty="0" smtClean="0"/>
              <a:t>Palm Beach National </a:t>
            </a:r>
            <a:r>
              <a:rPr lang="en-US" sz="2000" smtClean="0"/>
              <a:t>Neighborhood and Civic </a:t>
            </a:r>
            <a:r>
              <a:rPr lang="en-US" sz="2000" dirty="0" smtClean="0"/>
              <a:t>Association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362418" y="6435284"/>
            <a:ext cx="1618782" cy="276999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n-US" sz="1200" dirty="0">
                <a:latin typeface="Calibri" pitchFamily="34" charset="0"/>
              </a:rPr>
              <a:t>As of </a:t>
            </a:r>
            <a:r>
              <a:rPr lang="en-US" sz="1200" dirty="0" smtClean="0">
                <a:latin typeface="Calibri" pitchFamily="34" charset="0"/>
              </a:rPr>
              <a:t>February </a:t>
            </a:r>
            <a:r>
              <a:rPr lang="en-US" sz="1200" dirty="0">
                <a:latin typeface="Calibri" pitchFamily="34" charset="0"/>
              </a:rPr>
              <a:t>3, </a:t>
            </a:r>
            <a:r>
              <a:rPr lang="en-US" sz="1200" dirty="0" smtClean="0">
                <a:latin typeface="Calibri" pitchFamily="34" charset="0"/>
              </a:rPr>
              <a:t>2014</a:t>
            </a:r>
            <a:endParaRPr lang="en-US" sz="1200" dirty="0">
              <a:latin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187310"/>
            <a:ext cx="6800850" cy="4844554"/>
          </a:xfrm>
          <a:prstGeom prst="rect">
            <a:avLst/>
          </a:prstGeom>
          <a:solidFill>
            <a:schemeClr val="accent1">
              <a:alpha val="13000"/>
            </a:schemeClr>
          </a:solidFill>
          <a:ln>
            <a:noFill/>
          </a:ln>
        </p:spPr>
      </p:pic>
      <p:sp>
        <p:nvSpPr>
          <p:cNvPr id="12" name="Freeform 11"/>
          <p:cNvSpPr/>
          <p:nvPr/>
        </p:nvSpPr>
        <p:spPr>
          <a:xfrm>
            <a:off x="2935847" y="3810000"/>
            <a:ext cx="2550554" cy="1981200"/>
          </a:xfrm>
          <a:custGeom>
            <a:avLst/>
            <a:gdLst>
              <a:gd name="connsiteX0" fmla="*/ 0 w 6038850"/>
              <a:gd name="connsiteY0" fmla="*/ 19050 h 5905500"/>
              <a:gd name="connsiteX1" fmla="*/ 47625 w 6038850"/>
              <a:gd name="connsiteY1" fmla="*/ 3114675 h 5905500"/>
              <a:gd name="connsiteX2" fmla="*/ 5676900 w 6038850"/>
              <a:gd name="connsiteY2" fmla="*/ 3028950 h 5905500"/>
              <a:gd name="connsiteX3" fmla="*/ 5724525 w 6038850"/>
              <a:gd name="connsiteY3" fmla="*/ 5905500 h 5905500"/>
              <a:gd name="connsiteX4" fmla="*/ 6038850 w 6038850"/>
              <a:gd name="connsiteY4" fmla="*/ 5905500 h 5905500"/>
              <a:gd name="connsiteX5" fmla="*/ 5924550 w 6038850"/>
              <a:gd name="connsiteY5" fmla="*/ 0 h 5905500"/>
              <a:gd name="connsiteX6" fmla="*/ 0 w 6038850"/>
              <a:gd name="connsiteY6" fmla="*/ 19050 h 5905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38850" h="5905500">
                <a:moveTo>
                  <a:pt x="0" y="19050"/>
                </a:moveTo>
                <a:lnTo>
                  <a:pt x="47625" y="3114675"/>
                </a:lnTo>
                <a:lnTo>
                  <a:pt x="5676900" y="3028950"/>
                </a:lnTo>
                <a:lnTo>
                  <a:pt x="5724525" y="5905500"/>
                </a:lnTo>
                <a:lnTo>
                  <a:pt x="6038850" y="5905500"/>
                </a:lnTo>
                <a:lnTo>
                  <a:pt x="5924550" y="0"/>
                </a:lnTo>
                <a:lnTo>
                  <a:pt x="0" y="19050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472616" y="4119264"/>
            <a:ext cx="1618782" cy="461665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Calibri" pitchFamily="34" charset="0"/>
              </a:rPr>
              <a:t>PBNCA Neighborhood In Blue Shade Area</a:t>
            </a:r>
            <a:endParaRPr lang="en-US" sz="12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63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68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South Fl Water Mgmnt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South Fl. Water Mgmnt District</dc:creator>
  <cp:lastModifiedBy>South Fl. Water Mgmnt District</cp:lastModifiedBy>
  <cp:revision>21</cp:revision>
  <cp:lastPrinted>2014-01-09T22:19:41Z</cp:lastPrinted>
  <dcterms:created xsi:type="dcterms:W3CDTF">2014-01-09T21:53:59Z</dcterms:created>
  <dcterms:modified xsi:type="dcterms:W3CDTF">2014-02-06T16:43:10Z</dcterms:modified>
</cp:coreProperties>
</file>